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70" r:id="rId11"/>
    <p:sldId id="26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56450F7-1200-4980-9636-E00F4BAE85D6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7B4AE6C-1A53-4365-81F0-03CB69820553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776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450F7-1200-4980-9636-E00F4BAE85D6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AE6C-1A53-4365-81F0-03CB69820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6587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450F7-1200-4980-9636-E00F4BAE85D6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AE6C-1A53-4365-81F0-03CB69820553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3600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450F7-1200-4980-9636-E00F4BAE85D6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AE6C-1A53-4365-81F0-03CB69820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519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450F7-1200-4980-9636-E00F4BAE85D6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AE6C-1A53-4365-81F0-03CB69820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152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450F7-1200-4980-9636-E00F4BAE85D6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AE6C-1A53-4365-81F0-03CB69820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000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450F7-1200-4980-9636-E00F4BAE85D6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AE6C-1A53-4365-81F0-03CB69820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534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450F7-1200-4980-9636-E00F4BAE85D6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AE6C-1A53-4365-81F0-03CB69820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999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450F7-1200-4980-9636-E00F4BAE85D6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AE6C-1A53-4365-81F0-03CB69820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175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450F7-1200-4980-9636-E00F4BAE85D6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AE6C-1A53-4365-81F0-03CB69820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497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450F7-1200-4980-9636-E00F4BAE85D6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B4AE6C-1A53-4365-81F0-03CB69820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489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856450F7-1200-4980-9636-E00F4BAE85D6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77B4AE6C-1A53-4365-81F0-03CB69820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054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9BB4087-B515-4A8F-B71E-BA4FEC70E791}"/>
              </a:ext>
            </a:extLst>
          </p:cNvPr>
          <p:cNvSpPr txBox="1"/>
          <p:nvPr/>
        </p:nvSpPr>
        <p:spPr>
          <a:xfrm>
            <a:off x="1201271" y="1004047"/>
            <a:ext cx="961016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Primary" pitchFamily="50" charset="0"/>
              </a:rPr>
              <a:t>Welcome to Brinkworth Earl Danby’s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052183-333F-49B9-A4D9-A41882683FE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79" y="548640"/>
            <a:ext cx="1718945" cy="1920240"/>
          </a:xfrm>
          <a:prstGeom prst="rect">
            <a:avLst/>
          </a:prstGeom>
          <a:noFill/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2331FE6-91D6-4E36-A95E-61BAFBDF3C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1006" y="622068"/>
            <a:ext cx="1719221" cy="19204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B4557C-608E-4E40-8642-398BEFFF7F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4353" y="2542474"/>
            <a:ext cx="4578493" cy="3432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819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0888D3-5D68-438D-B311-18E0D35FC1A5}"/>
              </a:ext>
            </a:extLst>
          </p:cNvPr>
          <p:cNvSpPr txBox="1"/>
          <p:nvPr/>
        </p:nvSpPr>
        <p:spPr>
          <a:xfrm>
            <a:off x="2142565" y="905435"/>
            <a:ext cx="80054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Sassoon Primary" pitchFamily="50" charset="0"/>
              </a:rPr>
              <a:t>Lower site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F33966-4C6F-4F8A-A661-7901742ADB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482" y="1790698"/>
            <a:ext cx="5701553" cy="4276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758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C6BADB-F9B1-4492-86FD-BE7404AF14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278" y="662701"/>
            <a:ext cx="4637004" cy="34738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4E911E4-F221-4543-BD42-6F06CFC069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8354" y="1522129"/>
            <a:ext cx="4917552" cy="36797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1E68470-0848-4A70-8A96-C89E6388F112}"/>
              </a:ext>
            </a:extLst>
          </p:cNvPr>
          <p:cNvSpPr txBox="1"/>
          <p:nvPr/>
        </p:nvSpPr>
        <p:spPr>
          <a:xfrm>
            <a:off x="995082" y="5549152"/>
            <a:ext cx="96052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Sassoon Primary" pitchFamily="50" charset="0"/>
              </a:rPr>
              <a:t>Lower site – Our main entrance and school office.</a:t>
            </a:r>
          </a:p>
        </p:txBody>
      </p:sp>
    </p:spTree>
    <p:extLst>
      <p:ext uri="{BB962C8B-B14F-4D97-AF65-F5344CB8AC3E}">
        <p14:creationId xmlns:p14="http://schemas.microsoft.com/office/powerpoint/2010/main" val="1707843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64E555-4686-49AD-B836-57873DC563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1124" y="766142"/>
            <a:ext cx="5827512" cy="43706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61589D3-C085-47CB-937C-0C634B1B3A5D}"/>
              </a:ext>
            </a:extLst>
          </p:cNvPr>
          <p:cNvSpPr txBox="1"/>
          <p:nvPr/>
        </p:nvSpPr>
        <p:spPr>
          <a:xfrm>
            <a:off x="905435" y="5450541"/>
            <a:ext cx="106321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Sassoon Primary" pitchFamily="50" charset="0"/>
              </a:rPr>
              <a:t>Our school hall where we come together for our collective worship, lunch and other fun events.</a:t>
            </a:r>
          </a:p>
        </p:txBody>
      </p:sp>
    </p:spTree>
    <p:extLst>
      <p:ext uri="{BB962C8B-B14F-4D97-AF65-F5344CB8AC3E}">
        <p14:creationId xmlns:p14="http://schemas.microsoft.com/office/powerpoint/2010/main" val="1116453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8B26BC0-CAAA-4580-91F8-FBD3DCEDB5D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36979" y="1250743"/>
            <a:ext cx="4341009" cy="35565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9CB5111-012D-47C0-80FE-71301CDF13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8023" y="858520"/>
            <a:ext cx="3469341" cy="441869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8721B4-D563-4B9F-9B65-892A4B45C2EE}"/>
              </a:ext>
            </a:extLst>
          </p:cNvPr>
          <p:cNvSpPr txBox="1"/>
          <p:nvPr/>
        </p:nvSpPr>
        <p:spPr>
          <a:xfrm>
            <a:off x="1532965" y="5532140"/>
            <a:ext cx="8435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Sassoon Primary" pitchFamily="50" charset="0"/>
              </a:rPr>
              <a:t>Girls and boys toilets</a:t>
            </a:r>
          </a:p>
        </p:txBody>
      </p:sp>
    </p:spTree>
    <p:extLst>
      <p:ext uri="{BB962C8B-B14F-4D97-AF65-F5344CB8AC3E}">
        <p14:creationId xmlns:p14="http://schemas.microsoft.com/office/powerpoint/2010/main" val="1753543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0E3ADBF-FA37-4EDE-9575-0AF0A4B4E6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4411" y="709474"/>
            <a:ext cx="6176307" cy="46269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E59C3D3-BBF9-49EE-80C0-D3A1E4C6A310}"/>
              </a:ext>
            </a:extLst>
          </p:cNvPr>
          <p:cNvSpPr txBox="1"/>
          <p:nvPr/>
        </p:nvSpPr>
        <p:spPr>
          <a:xfrm>
            <a:off x="3881343" y="5625306"/>
            <a:ext cx="56567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Sassoon Primary" pitchFamily="50" charset="0"/>
              </a:rPr>
              <a:t>Our main playground</a:t>
            </a:r>
          </a:p>
        </p:txBody>
      </p:sp>
    </p:spTree>
    <p:extLst>
      <p:ext uri="{BB962C8B-B14F-4D97-AF65-F5344CB8AC3E}">
        <p14:creationId xmlns:p14="http://schemas.microsoft.com/office/powerpoint/2010/main" val="30487674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04D1C0E-AA95-4EC8-82D6-B3B5FE9F3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112" y="625923"/>
            <a:ext cx="5279594" cy="395664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3EF7DDD-5A7C-4F10-9FC3-940606266C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5296" y="2160149"/>
            <a:ext cx="5102794" cy="38286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FAD7536-BAE8-454D-9823-A02F39C4334C}"/>
              </a:ext>
            </a:extLst>
          </p:cNvPr>
          <p:cNvSpPr txBox="1"/>
          <p:nvPr/>
        </p:nvSpPr>
        <p:spPr>
          <a:xfrm>
            <a:off x="637112" y="5029200"/>
            <a:ext cx="49927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Sassoon Primary" pitchFamily="50" charset="0"/>
              </a:rPr>
              <a:t>Beech class where we have lots of fun learning through play.</a:t>
            </a:r>
          </a:p>
        </p:txBody>
      </p:sp>
    </p:spTree>
    <p:extLst>
      <p:ext uri="{BB962C8B-B14F-4D97-AF65-F5344CB8AC3E}">
        <p14:creationId xmlns:p14="http://schemas.microsoft.com/office/powerpoint/2010/main" val="3745005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7E84D6-8E98-48DD-9D1A-77CEF3C856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897" y="547029"/>
            <a:ext cx="5438103" cy="407857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4DDB621-C2ED-4FDE-B37C-928AD89873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4034" y="2294078"/>
            <a:ext cx="5182049" cy="388348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8AF661A-F28F-420D-B3AC-264F5D1D17CE}"/>
              </a:ext>
            </a:extLst>
          </p:cNvPr>
          <p:cNvSpPr txBox="1"/>
          <p:nvPr/>
        </p:nvSpPr>
        <p:spPr>
          <a:xfrm>
            <a:off x="6683187" y="797859"/>
            <a:ext cx="4383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rimary" pitchFamily="50" charset="0"/>
              </a:rPr>
              <a:t>Our home corner which changes every term. This is our jungle camp site for our ‘All creatures great and small’ theme</a:t>
            </a:r>
            <a:r>
              <a:rPr lang="en-GB" dirty="0"/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1A0ED0-2A05-4736-9A5F-0E9B894E6428}"/>
              </a:ext>
            </a:extLst>
          </p:cNvPr>
          <p:cNvSpPr txBox="1"/>
          <p:nvPr/>
        </p:nvSpPr>
        <p:spPr>
          <a:xfrm>
            <a:off x="824753" y="5109882"/>
            <a:ext cx="4921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rimary" pitchFamily="50" charset="0"/>
              </a:rPr>
              <a:t>Our carpet area is where we come together for stories, phonics and sharing time.</a:t>
            </a:r>
          </a:p>
        </p:txBody>
      </p:sp>
    </p:spTree>
    <p:extLst>
      <p:ext uri="{BB962C8B-B14F-4D97-AF65-F5344CB8AC3E}">
        <p14:creationId xmlns:p14="http://schemas.microsoft.com/office/powerpoint/2010/main" val="37664265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4D79A6-F4BF-4375-AE40-6A82C70D18C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59" y="573498"/>
            <a:ext cx="5511800" cy="413321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CA931E5-EB3E-46BD-9684-E2C6159EE8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2943" y="2447920"/>
            <a:ext cx="4986960" cy="373717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DF35FF9-920D-4208-A244-BA3AEE9FEFCB}"/>
              </a:ext>
            </a:extLst>
          </p:cNvPr>
          <p:cNvSpPr txBox="1"/>
          <p:nvPr/>
        </p:nvSpPr>
        <p:spPr>
          <a:xfrm>
            <a:off x="1156447" y="5199529"/>
            <a:ext cx="48678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Sassoon Primary" pitchFamily="50" charset="0"/>
              </a:rPr>
              <a:t>Our book corner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87D5EC-64B0-4004-B71E-BCADC6ED6E48}"/>
              </a:ext>
            </a:extLst>
          </p:cNvPr>
          <p:cNvSpPr txBox="1"/>
          <p:nvPr/>
        </p:nvSpPr>
        <p:spPr>
          <a:xfrm>
            <a:off x="7055224" y="887506"/>
            <a:ext cx="3693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Sassoon Primary" pitchFamily="50" charset="0"/>
              </a:rPr>
              <a:t>Our Maths table</a:t>
            </a:r>
          </a:p>
        </p:txBody>
      </p:sp>
    </p:spTree>
    <p:extLst>
      <p:ext uri="{BB962C8B-B14F-4D97-AF65-F5344CB8AC3E}">
        <p14:creationId xmlns:p14="http://schemas.microsoft.com/office/powerpoint/2010/main" val="36062876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C1FA51-C4E6-463C-B05A-66459A2F35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658" y="959223"/>
            <a:ext cx="6176683" cy="463251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6B74A45-7FCE-476D-B45A-2862DB9CB0F6}"/>
              </a:ext>
            </a:extLst>
          </p:cNvPr>
          <p:cNvSpPr txBox="1"/>
          <p:nvPr/>
        </p:nvSpPr>
        <p:spPr>
          <a:xfrm>
            <a:off x="3442447" y="394447"/>
            <a:ext cx="48319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Sassoon Primary" pitchFamily="50" charset="0"/>
              </a:rPr>
              <a:t>Upper site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0DCB3B-F557-4323-8202-DD1CA30DA904}"/>
              </a:ext>
            </a:extLst>
          </p:cNvPr>
          <p:cNvSpPr txBox="1"/>
          <p:nvPr/>
        </p:nvSpPr>
        <p:spPr>
          <a:xfrm>
            <a:off x="779929" y="5591736"/>
            <a:ext cx="10515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Sassoon Primary" pitchFamily="50" charset="0"/>
              </a:rPr>
              <a:t>To mark special events we bring both school sites together for our ‘whole school days.’</a:t>
            </a:r>
          </a:p>
        </p:txBody>
      </p:sp>
    </p:spTree>
    <p:extLst>
      <p:ext uri="{BB962C8B-B14F-4D97-AF65-F5344CB8AC3E}">
        <p14:creationId xmlns:p14="http://schemas.microsoft.com/office/powerpoint/2010/main" val="6625680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37254D-E38F-4DD1-B2CB-8A4F9736F9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6842" y="593920"/>
            <a:ext cx="3564470" cy="267765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33293FC-73D8-4398-9EDF-7A5F929D05BF}"/>
              </a:ext>
            </a:extLst>
          </p:cNvPr>
          <p:cNvSpPr txBox="1"/>
          <p:nvPr/>
        </p:nvSpPr>
        <p:spPr>
          <a:xfrm>
            <a:off x="3146611" y="3649560"/>
            <a:ext cx="60960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Sassoon Primary" pitchFamily="50" charset="0"/>
              </a:rPr>
              <a:t>Thank you for coming to visit us this term.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We hope you have a lovely summer and we will see you in September.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We can’t wait!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Miss Mewis &amp; Mrs Howes </a:t>
            </a:r>
          </a:p>
        </p:txBody>
      </p:sp>
    </p:spTree>
    <p:extLst>
      <p:ext uri="{BB962C8B-B14F-4D97-AF65-F5344CB8AC3E}">
        <p14:creationId xmlns:p14="http://schemas.microsoft.com/office/powerpoint/2010/main" val="1539478157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79</TotalTime>
  <Words>154</Words>
  <Application>Microsoft Office PowerPoint</Application>
  <PresentationFormat>Widescreen</PresentationFormat>
  <Paragraphs>17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Corbel</vt:lpstr>
      <vt:lpstr>Sassoon Primary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 Mewis</dc:creator>
  <cp:lastModifiedBy>Danni Mewis</cp:lastModifiedBy>
  <cp:revision>9</cp:revision>
  <dcterms:created xsi:type="dcterms:W3CDTF">2024-07-16T10:07:15Z</dcterms:created>
  <dcterms:modified xsi:type="dcterms:W3CDTF">2024-07-16T11:26:15Z</dcterms:modified>
</cp:coreProperties>
</file>