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9" r:id="rId6"/>
    <p:sldId id="270" r:id="rId7"/>
    <p:sldId id="271" r:id="rId8"/>
    <p:sldId id="262" r:id="rId9"/>
    <p:sldId id="263" r:id="rId10"/>
    <p:sldId id="261" r:id="rId11"/>
    <p:sldId id="267" r:id="rId12"/>
    <p:sldId id="258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94"/>
  </p:normalViewPr>
  <p:slideViewPr>
    <p:cSldViewPr snapToGrid="0">
      <p:cViewPr varScale="1">
        <p:scale>
          <a:sx n="66" d="100"/>
          <a:sy n="66" d="100"/>
        </p:scale>
        <p:origin x="495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825F6-4EE6-93CC-7BF3-C580DF6184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F6C0DE-EBB2-D2F9-4090-319BB707A6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EE12F-840D-BE4D-B10F-2EB1985EC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19D33-0C41-F90F-3DC9-FD9AE9CD1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F48D0A-E85C-E5D1-2B7C-0DAFF31EB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085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B73EE-910A-18FF-1F53-AE7EA6D93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ACEF4-8D21-2954-2FBA-9E57F6BE54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4B3A0-1AD4-B83E-3A94-20ED54181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0D3F0-3D12-F2F3-6B28-A04DAF3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CDA7B2-D3D6-30E1-8D66-0487C0B61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08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F09D8-F2B0-D70B-FEFF-B211CDDAC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99CE55-F641-9F22-B93C-70803E10A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908B09-72BC-9576-E433-88A60ED23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17151F-A039-BB2D-0CAA-936DDB2F5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E3D7-6E1D-9D20-6DB1-BF58AB5A9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753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AF707-2508-2688-A2C9-65D29D775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F1CE7-DC93-58D3-1523-5FB46D2CB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35A16E-F313-3D76-8D94-0633FA9B34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0CFB83-2498-BD1D-89E1-B3FAC1EB6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57642-6E58-0F91-7537-159DE685A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80A6C-8B49-D4D3-F728-8CAF319E8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639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9CC7D-EB19-CF26-C604-269EAC161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0C7A8C-33CE-D1B9-5E05-2CCE76610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4F428-7F8E-FCB1-1282-E77F2D9D97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88A539-4D14-1377-F4DD-B5E0F95994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15B1C8-9CFC-EB14-88CD-2A16309669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ACE413-3310-138C-6EEA-080104F26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0EF83B-F794-F35F-5FD7-2D8C94704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6A6BE6-4481-0BF4-3C1D-B7FB164B2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572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1CBC3-FFA2-6440-C867-4C18CBA80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FFDF7D-164D-E847-7BF6-05FDDC914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F3C7D0-438B-0B8A-458A-81C96C62F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B96733-6FBE-1047-5B03-84C6196C3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735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FC5916-DE73-544A-D603-436D064EC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1A1F83-89CE-EF19-42F0-BDE8420CC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75105-DDE1-95F0-53D7-25F9102B0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737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55AB2-D8BA-E146-BD6E-E9276773D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2A4AA-030C-4198-5DE0-6341A1338C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A9FBB-7EC7-B30B-8C2D-C0D3C5324F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062C4F-BBA2-140C-5F4E-9B4D86083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C6A96C-7C47-7B9A-9AC0-026E2DC16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DED9FE-26AD-6FC2-EB67-3EDBDF259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411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98EC-132F-4A91-64E2-176D30767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C7502F-BC4D-074B-0790-AB3CB83CDF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4CA0D2-DD6D-DF0A-C8DD-635DB0E156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A4C5F4-F472-FF57-E44B-69D116BC1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B08183-763B-4BCA-AB15-F5E72AE9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535AD7-DCA1-7ADC-67E0-926A069EE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09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52FFA-69AC-2596-446C-EB7C78CD3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70E9DA-67C7-AFC6-FF0F-1387AE0FB8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4E8BD2-A5CA-4285-735D-824C5B6ED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A324F1-132C-1850-1063-BF1F3252D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DDDF64-F747-2FC8-839A-6A2459454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725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48CDD4-FE9E-11BB-68DE-C628AA8EB1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DE022A-645B-A159-8E0C-0A6589302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C4FD2-0750-B475-1626-F4E2AB25C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7878C-6690-81B9-F258-B15224688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24618-11D2-B4B5-21DB-2CAEF5C4A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810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19E780-37CF-BD7B-9B1A-05687A1A4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CC5AEB-4A35-AE66-3A07-50C327331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C2193-2D0F-2B8E-FD7B-C23D99C803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EE954-E347-794E-8086-450D38199AEA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FF2FA-0CB3-4976-E41D-C36E501DB0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377827-510B-AF59-749E-06A826F1F8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97667-0C7C-F54D-B6EB-5C411C5902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276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4400" dirty="0">
                <a:latin typeface="Gill Sans MT" panose="020B0502020104020203" pitchFamily="34" charset="0"/>
              </a:rPr>
              <a:t>Morfa Bay Year 6 Residential </a:t>
            </a:r>
          </a:p>
          <a:p>
            <a:r>
              <a:rPr lang="en-GB" sz="4400" dirty="0">
                <a:latin typeface="Gill Sans MT" panose="020B0502020104020203" pitchFamily="34" charset="0"/>
              </a:rPr>
              <a:t>13</a:t>
            </a:r>
            <a:r>
              <a:rPr lang="en-GB" sz="4400" baseline="30000" dirty="0">
                <a:latin typeface="Gill Sans MT" panose="020B0502020104020203" pitchFamily="34" charset="0"/>
              </a:rPr>
              <a:t>rd</a:t>
            </a:r>
            <a:r>
              <a:rPr lang="en-GB" sz="4400" dirty="0">
                <a:latin typeface="Gill Sans MT" panose="020B0502020104020203" pitchFamily="34" charset="0"/>
              </a:rPr>
              <a:t> – 16</a:t>
            </a:r>
            <a:r>
              <a:rPr lang="en-GB" sz="4400" baseline="30000" dirty="0">
                <a:latin typeface="Gill Sans MT" panose="020B0502020104020203" pitchFamily="34" charset="0"/>
              </a:rPr>
              <a:t>th</a:t>
            </a:r>
            <a:r>
              <a:rPr lang="en-GB" sz="4400" dirty="0">
                <a:latin typeface="Gill Sans MT" panose="020B0502020104020203" pitchFamily="34" charset="0"/>
              </a:rPr>
              <a:t> June 2025</a:t>
            </a:r>
          </a:p>
          <a:p>
            <a:endParaRPr lang="en-GB" dirty="0"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533" y="511562"/>
            <a:ext cx="2998525" cy="28287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7151" y="511562"/>
            <a:ext cx="2686098" cy="2889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899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64029" y="260596"/>
            <a:ext cx="10426430" cy="26776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Early Start, drop off 8:15am from Brinkworth Earl Danby’s upper site, then onto Morfa Bay.</a:t>
            </a:r>
          </a:p>
          <a:p>
            <a:pPr algn="ctr"/>
            <a:r>
              <a:rPr lang="en-GB" sz="2800" dirty="0"/>
              <a:t>Each child will need a packed lunch for the first day and come dressed ready for their first activity.</a:t>
            </a:r>
          </a:p>
          <a:p>
            <a:pPr algn="ctr"/>
            <a:r>
              <a:rPr lang="en-GB" sz="2800" dirty="0"/>
              <a:t>We will be stopping in Swansea service station on the way.</a:t>
            </a:r>
          </a:p>
          <a:p>
            <a:pPr algn="ctr"/>
            <a:r>
              <a:rPr lang="en-GB" sz="2800" dirty="0"/>
              <a:t>We aim to arrive at 10:30am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72" y="3042781"/>
            <a:ext cx="10937289" cy="332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55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Accommodation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Luckington</a:t>
            </a:r>
            <a:r>
              <a:rPr lang="en-GB" dirty="0"/>
              <a:t> and BED are dealt with as one school</a:t>
            </a:r>
          </a:p>
          <a:p>
            <a:r>
              <a:rPr lang="en-GB" dirty="0"/>
              <a:t>Bunk lodges</a:t>
            </a:r>
          </a:p>
          <a:p>
            <a:r>
              <a:rPr lang="en-GB" dirty="0"/>
              <a:t>Shared (single gender dorms)</a:t>
            </a:r>
          </a:p>
          <a:p>
            <a:r>
              <a:rPr lang="en-GB" dirty="0"/>
              <a:t>Night time toilets</a:t>
            </a:r>
          </a:p>
          <a:p>
            <a:r>
              <a:rPr lang="en-GB" dirty="0"/>
              <a:t>Separate showering facilities</a:t>
            </a:r>
          </a:p>
          <a:p>
            <a:r>
              <a:rPr lang="en-GB" dirty="0"/>
              <a:t>Other schools may be onsite at the</a:t>
            </a:r>
            <a:br>
              <a:rPr lang="en-GB" dirty="0"/>
            </a:br>
            <a:r>
              <a:rPr lang="en-GB" dirty="0"/>
              <a:t>same time</a:t>
            </a:r>
          </a:p>
          <a:p>
            <a:r>
              <a:rPr lang="en-GB" dirty="0"/>
              <a:t>Separate accommodation block, </a:t>
            </a:r>
            <a:br>
              <a:rPr lang="en-GB" dirty="0"/>
            </a:br>
            <a:r>
              <a:rPr lang="en-GB" dirty="0"/>
              <a:t>meal times and activity schedule to other school</a:t>
            </a:r>
          </a:p>
        </p:txBody>
      </p:sp>
      <p:sp>
        <p:nvSpPr>
          <p:cNvPr id="4" name="AutoShape 2" descr="https://www.morfabay.com/wp-content/uploads/2016/06/DSC_080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031" y="2430548"/>
            <a:ext cx="4723769" cy="31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01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54" y="488434"/>
            <a:ext cx="8664691" cy="5906012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>
            <a:off x="9358605" y="2133600"/>
            <a:ext cx="1433220" cy="3016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860833" y="1479856"/>
            <a:ext cx="13591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Games room with board games, cards and sofas.</a:t>
            </a:r>
          </a:p>
        </p:txBody>
      </p:sp>
      <p:cxnSp>
        <p:nvCxnSpPr>
          <p:cNvPr id="10" name="Straight Arrow Connector 9"/>
          <p:cNvCxnSpPr>
            <a:stCxn id="12" idx="1"/>
          </p:cNvCxnSpPr>
          <p:nvPr/>
        </p:nvCxnSpPr>
        <p:spPr>
          <a:xfrm flipH="1" flipV="1">
            <a:off x="9732413" y="2873981"/>
            <a:ext cx="1128420" cy="114503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0860833" y="3834346"/>
            <a:ext cx="965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Canteen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9965993" y="291328"/>
            <a:ext cx="587707" cy="51057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0553700" y="106662"/>
            <a:ext cx="1571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Outdoor bar-B-Q area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8487702" y="3287556"/>
            <a:ext cx="2291682" cy="169401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0727570" y="4981575"/>
            <a:ext cx="1397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Drying Room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412615" y="4203678"/>
            <a:ext cx="146393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6674" y="3995733"/>
            <a:ext cx="16969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Staff accommodation</a:t>
            </a:r>
          </a:p>
        </p:txBody>
      </p:sp>
    </p:spTree>
    <p:extLst>
      <p:ext uri="{BB962C8B-B14F-4D97-AF65-F5344CB8AC3E}">
        <p14:creationId xmlns:p14="http://schemas.microsoft.com/office/powerpoint/2010/main" val="1116882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7CFF5-BE2F-4D14-A9AC-B90CEDA8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94FCC1E-AE92-4EC1-8F5E-F6D6DE7C54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>
            <a:off x="7329659" y="854766"/>
            <a:ext cx="5087900" cy="3339548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9773BB-ABA6-4014-B806-3E5ACEF69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738" y="2409204"/>
            <a:ext cx="7563906" cy="444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69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B67FA-6D3A-4236-B651-AE0625EB7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2D392-5983-40C5-BCAA-6B76C0CCA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14FAE1-8B80-491A-A662-D2B5270A1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9" y="2112885"/>
            <a:ext cx="7473905" cy="46021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CCD8CF-6133-4E01-A80D-46D5B9FD6E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3686" y="365125"/>
            <a:ext cx="5830114" cy="16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47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511CCB-5C06-4EE2-A536-045F77667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03" y="2683594"/>
            <a:ext cx="10730358" cy="38821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D07923-78FD-4DBE-BEC9-0D3625B90F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8917" y="631187"/>
            <a:ext cx="2200582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97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4102" y="365125"/>
            <a:ext cx="9630747" cy="631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538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913" y="891320"/>
            <a:ext cx="8916173" cy="50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72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12880"/>
          <a:stretch/>
        </p:blipFill>
        <p:spPr>
          <a:xfrm>
            <a:off x="68359" y="-1"/>
            <a:ext cx="6075265" cy="68401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724" y="4150939"/>
            <a:ext cx="4953770" cy="153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19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66A4A38-A301-47F4-A3FF-C6F88BAA4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82" y="566338"/>
            <a:ext cx="10107436" cy="572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196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2174" y="448785"/>
            <a:ext cx="5785395" cy="54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707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618" y="1023873"/>
            <a:ext cx="6215743" cy="1325563"/>
          </a:xfrm>
        </p:spPr>
        <p:txBody>
          <a:bodyPr>
            <a:normAutofit/>
          </a:bodyPr>
          <a:lstStyle/>
          <a:p>
            <a:r>
              <a:rPr lang="en-GB" dirty="0"/>
              <a:t>All children eat together.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2089" y="2159443"/>
            <a:ext cx="3217506" cy="1066864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All needs will catered for!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46302" y="1672351"/>
            <a:ext cx="5187821" cy="389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801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4228322" cy="1325563"/>
          </a:xfrm>
        </p:spPr>
        <p:txBody>
          <a:bodyPr>
            <a:normAutofit/>
          </a:bodyPr>
          <a:lstStyle/>
          <a:p>
            <a:r>
              <a:rPr lang="en-GB" dirty="0"/>
              <a:t>Any Questions…</a:t>
            </a:r>
          </a:p>
        </p:txBody>
      </p:sp>
    </p:spTree>
    <p:extLst>
      <p:ext uri="{BB962C8B-B14F-4D97-AF65-F5344CB8AC3E}">
        <p14:creationId xmlns:p14="http://schemas.microsoft.com/office/powerpoint/2010/main" val="3409033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 2013 - 20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1922</TotalTime>
  <Words>145</Words>
  <Application>Microsoft Office PowerPoint</Application>
  <PresentationFormat>Widescreen</PresentationFormat>
  <Paragraphs>22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Gill Sans MT</vt:lpstr>
      <vt:lpstr>Office Theme 2013 - 2022</vt:lpstr>
      <vt:lpstr>PowerPoint Presentation</vt:lpstr>
      <vt:lpstr>PowerPoint Presentation</vt:lpstr>
      <vt:lpstr>Accommodation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All children eat together. </vt:lpstr>
      <vt:lpstr>Any Questions…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Johnathon Howard</dc:creator>
  <cp:lastModifiedBy>Rhiannon Seton</cp:lastModifiedBy>
  <cp:revision>41</cp:revision>
  <dcterms:created xsi:type="dcterms:W3CDTF">2022-12-30T19:24:48Z</dcterms:created>
  <dcterms:modified xsi:type="dcterms:W3CDTF">2025-02-05T16:38:49Z</dcterms:modified>
</cp:coreProperties>
</file>